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9" r:id="rId2"/>
    <p:sldId id="278" r:id="rId3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F200"/>
    <a:srgbClr val="FF0066"/>
    <a:srgbClr val="0040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307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aver, Adelyn" userId="de4deace-e7eb-4662-9c1a-11696a47ec21" providerId="ADAL" clId="{616E5511-1F00-47E2-A54C-37001AEADF98}"/>
    <pc:docChg chg="delSld">
      <pc:chgData name="Weaver, Adelyn" userId="de4deace-e7eb-4662-9c1a-11696a47ec21" providerId="ADAL" clId="{616E5511-1F00-47E2-A54C-37001AEADF98}" dt="2025-10-01T19:01:36.495" v="44" actId="47"/>
      <pc:docMkLst>
        <pc:docMk/>
      </pc:docMkLst>
      <pc:sldChg chg="del">
        <pc:chgData name="Weaver, Adelyn" userId="de4deace-e7eb-4662-9c1a-11696a47ec21" providerId="ADAL" clId="{616E5511-1F00-47E2-A54C-37001AEADF98}" dt="2025-10-01T19:01:04.988" v="0" actId="47"/>
        <pc:sldMkLst>
          <pc:docMk/>
          <pc:sldMk cId="539151421" sldId="256"/>
        </pc:sldMkLst>
      </pc:sldChg>
      <pc:sldChg chg="del">
        <pc:chgData name="Weaver, Adelyn" userId="de4deace-e7eb-4662-9c1a-11696a47ec21" providerId="ADAL" clId="{616E5511-1F00-47E2-A54C-37001AEADF98}" dt="2025-10-01T19:01:05.806" v="2" actId="47"/>
        <pc:sldMkLst>
          <pc:docMk/>
          <pc:sldMk cId="1159052333" sldId="257"/>
        </pc:sldMkLst>
      </pc:sldChg>
      <pc:sldChg chg="del">
        <pc:chgData name="Weaver, Adelyn" userId="de4deace-e7eb-4662-9c1a-11696a47ec21" providerId="ADAL" clId="{616E5511-1F00-47E2-A54C-37001AEADF98}" dt="2025-10-01T19:01:05.470" v="1" actId="47"/>
        <pc:sldMkLst>
          <pc:docMk/>
          <pc:sldMk cId="2867758406" sldId="258"/>
        </pc:sldMkLst>
      </pc:sldChg>
      <pc:sldChg chg="del">
        <pc:chgData name="Weaver, Adelyn" userId="de4deace-e7eb-4662-9c1a-11696a47ec21" providerId="ADAL" clId="{616E5511-1F00-47E2-A54C-37001AEADF98}" dt="2025-10-01T19:01:06.207" v="3" actId="47"/>
        <pc:sldMkLst>
          <pc:docMk/>
          <pc:sldMk cId="3635743734" sldId="259"/>
        </pc:sldMkLst>
      </pc:sldChg>
      <pc:sldChg chg="del">
        <pc:chgData name="Weaver, Adelyn" userId="de4deace-e7eb-4662-9c1a-11696a47ec21" providerId="ADAL" clId="{616E5511-1F00-47E2-A54C-37001AEADF98}" dt="2025-10-01T19:01:06.595" v="4" actId="47"/>
        <pc:sldMkLst>
          <pc:docMk/>
          <pc:sldMk cId="4056077763" sldId="261"/>
        </pc:sldMkLst>
      </pc:sldChg>
      <pc:sldChg chg="del">
        <pc:chgData name="Weaver, Adelyn" userId="de4deace-e7eb-4662-9c1a-11696a47ec21" providerId="ADAL" clId="{616E5511-1F00-47E2-A54C-37001AEADF98}" dt="2025-10-01T19:01:09.277" v="5" actId="47"/>
        <pc:sldMkLst>
          <pc:docMk/>
          <pc:sldMk cId="1060625601" sldId="262"/>
        </pc:sldMkLst>
      </pc:sldChg>
      <pc:sldChg chg="del">
        <pc:chgData name="Weaver, Adelyn" userId="de4deace-e7eb-4662-9c1a-11696a47ec21" providerId="ADAL" clId="{616E5511-1F00-47E2-A54C-37001AEADF98}" dt="2025-10-01T19:01:09.951" v="6" actId="47"/>
        <pc:sldMkLst>
          <pc:docMk/>
          <pc:sldMk cId="3430826893" sldId="263"/>
        </pc:sldMkLst>
      </pc:sldChg>
      <pc:sldChg chg="del">
        <pc:chgData name="Weaver, Adelyn" userId="de4deace-e7eb-4662-9c1a-11696a47ec21" providerId="ADAL" clId="{616E5511-1F00-47E2-A54C-37001AEADF98}" dt="2025-10-01T19:01:10.500" v="7" actId="47"/>
        <pc:sldMkLst>
          <pc:docMk/>
          <pc:sldMk cId="828006825" sldId="264"/>
        </pc:sldMkLst>
      </pc:sldChg>
      <pc:sldChg chg="del">
        <pc:chgData name="Weaver, Adelyn" userId="de4deace-e7eb-4662-9c1a-11696a47ec21" providerId="ADAL" clId="{616E5511-1F00-47E2-A54C-37001AEADF98}" dt="2025-10-01T19:01:10.772" v="8" actId="47"/>
        <pc:sldMkLst>
          <pc:docMk/>
          <pc:sldMk cId="2857192928" sldId="265"/>
        </pc:sldMkLst>
      </pc:sldChg>
      <pc:sldChg chg="del">
        <pc:chgData name="Weaver, Adelyn" userId="de4deace-e7eb-4662-9c1a-11696a47ec21" providerId="ADAL" clId="{616E5511-1F00-47E2-A54C-37001AEADF98}" dt="2025-10-01T19:01:11.044" v="9" actId="47"/>
        <pc:sldMkLst>
          <pc:docMk/>
          <pc:sldMk cId="1173664766" sldId="266"/>
        </pc:sldMkLst>
      </pc:sldChg>
      <pc:sldChg chg="del">
        <pc:chgData name="Weaver, Adelyn" userId="de4deace-e7eb-4662-9c1a-11696a47ec21" providerId="ADAL" clId="{616E5511-1F00-47E2-A54C-37001AEADF98}" dt="2025-10-01T19:01:11.493" v="10" actId="47"/>
        <pc:sldMkLst>
          <pc:docMk/>
          <pc:sldMk cId="2748220057" sldId="267"/>
        </pc:sldMkLst>
      </pc:sldChg>
      <pc:sldChg chg="del">
        <pc:chgData name="Weaver, Adelyn" userId="de4deace-e7eb-4662-9c1a-11696a47ec21" providerId="ADAL" clId="{616E5511-1F00-47E2-A54C-37001AEADF98}" dt="2025-10-01T19:01:11.797" v="11" actId="47"/>
        <pc:sldMkLst>
          <pc:docMk/>
          <pc:sldMk cId="935318227" sldId="268"/>
        </pc:sldMkLst>
      </pc:sldChg>
      <pc:sldChg chg="del">
        <pc:chgData name="Weaver, Adelyn" userId="de4deace-e7eb-4662-9c1a-11696a47ec21" providerId="ADAL" clId="{616E5511-1F00-47E2-A54C-37001AEADF98}" dt="2025-10-01T19:01:12.328" v="12" actId="47"/>
        <pc:sldMkLst>
          <pc:docMk/>
          <pc:sldMk cId="2217553605" sldId="269"/>
        </pc:sldMkLst>
      </pc:sldChg>
      <pc:sldChg chg="del">
        <pc:chgData name="Weaver, Adelyn" userId="de4deace-e7eb-4662-9c1a-11696a47ec21" providerId="ADAL" clId="{616E5511-1F00-47E2-A54C-37001AEADF98}" dt="2025-10-01T19:01:12.715" v="13" actId="47"/>
        <pc:sldMkLst>
          <pc:docMk/>
          <pc:sldMk cId="1753939608" sldId="270"/>
        </pc:sldMkLst>
      </pc:sldChg>
      <pc:sldChg chg="del">
        <pc:chgData name="Weaver, Adelyn" userId="de4deace-e7eb-4662-9c1a-11696a47ec21" providerId="ADAL" clId="{616E5511-1F00-47E2-A54C-37001AEADF98}" dt="2025-10-01T19:01:13.758" v="15" actId="47"/>
        <pc:sldMkLst>
          <pc:docMk/>
          <pc:sldMk cId="1178034096" sldId="271"/>
        </pc:sldMkLst>
      </pc:sldChg>
      <pc:sldChg chg="del">
        <pc:chgData name="Weaver, Adelyn" userId="de4deace-e7eb-4662-9c1a-11696a47ec21" providerId="ADAL" clId="{616E5511-1F00-47E2-A54C-37001AEADF98}" dt="2025-10-01T19:01:14.158" v="16" actId="47"/>
        <pc:sldMkLst>
          <pc:docMk/>
          <pc:sldMk cId="3046401752" sldId="272"/>
        </pc:sldMkLst>
      </pc:sldChg>
      <pc:sldChg chg="del">
        <pc:chgData name="Weaver, Adelyn" userId="de4deace-e7eb-4662-9c1a-11696a47ec21" providerId="ADAL" clId="{616E5511-1F00-47E2-A54C-37001AEADF98}" dt="2025-10-01T19:01:14.592" v="17" actId="47"/>
        <pc:sldMkLst>
          <pc:docMk/>
          <pc:sldMk cId="3594200025" sldId="273"/>
        </pc:sldMkLst>
      </pc:sldChg>
      <pc:sldChg chg="del">
        <pc:chgData name="Weaver, Adelyn" userId="de4deace-e7eb-4662-9c1a-11696a47ec21" providerId="ADAL" clId="{616E5511-1F00-47E2-A54C-37001AEADF98}" dt="2025-10-01T19:01:15.027" v="18" actId="47"/>
        <pc:sldMkLst>
          <pc:docMk/>
          <pc:sldMk cId="1971659533" sldId="274"/>
        </pc:sldMkLst>
      </pc:sldChg>
      <pc:sldChg chg="del">
        <pc:chgData name="Weaver, Adelyn" userId="de4deace-e7eb-4662-9c1a-11696a47ec21" providerId="ADAL" clId="{616E5511-1F00-47E2-A54C-37001AEADF98}" dt="2025-10-01T19:01:15.704" v="19" actId="47"/>
        <pc:sldMkLst>
          <pc:docMk/>
          <pc:sldMk cId="3450585839" sldId="275"/>
        </pc:sldMkLst>
      </pc:sldChg>
      <pc:sldChg chg="del">
        <pc:chgData name="Weaver, Adelyn" userId="de4deace-e7eb-4662-9c1a-11696a47ec21" providerId="ADAL" clId="{616E5511-1F00-47E2-A54C-37001AEADF98}" dt="2025-10-01T19:01:16.128" v="20" actId="47"/>
        <pc:sldMkLst>
          <pc:docMk/>
          <pc:sldMk cId="4184306266" sldId="276"/>
        </pc:sldMkLst>
      </pc:sldChg>
      <pc:sldChg chg="del">
        <pc:chgData name="Weaver, Adelyn" userId="de4deace-e7eb-4662-9c1a-11696a47ec21" providerId="ADAL" clId="{616E5511-1F00-47E2-A54C-37001AEADF98}" dt="2025-10-01T19:01:16.833" v="21" actId="47"/>
        <pc:sldMkLst>
          <pc:docMk/>
          <pc:sldMk cId="3172570789" sldId="277"/>
        </pc:sldMkLst>
      </pc:sldChg>
      <pc:sldChg chg="del">
        <pc:chgData name="Weaver, Adelyn" userId="de4deace-e7eb-4662-9c1a-11696a47ec21" providerId="ADAL" clId="{616E5511-1F00-47E2-A54C-37001AEADF98}" dt="2025-10-01T19:01:35.497" v="41" actId="47"/>
        <pc:sldMkLst>
          <pc:docMk/>
          <pc:sldMk cId="2786826031" sldId="279"/>
        </pc:sldMkLst>
      </pc:sldChg>
      <pc:sldChg chg="del">
        <pc:chgData name="Weaver, Adelyn" userId="de4deace-e7eb-4662-9c1a-11696a47ec21" providerId="ADAL" clId="{616E5511-1F00-47E2-A54C-37001AEADF98}" dt="2025-10-01T19:01:35.754" v="42" actId="47"/>
        <pc:sldMkLst>
          <pc:docMk/>
          <pc:sldMk cId="722089693" sldId="280"/>
        </pc:sldMkLst>
      </pc:sldChg>
      <pc:sldChg chg="del">
        <pc:chgData name="Weaver, Adelyn" userId="de4deace-e7eb-4662-9c1a-11696a47ec21" providerId="ADAL" clId="{616E5511-1F00-47E2-A54C-37001AEADF98}" dt="2025-10-01T19:01:35.208" v="40" actId="47"/>
        <pc:sldMkLst>
          <pc:docMk/>
          <pc:sldMk cId="2916589839" sldId="281"/>
        </pc:sldMkLst>
      </pc:sldChg>
      <pc:sldChg chg="del">
        <pc:chgData name="Weaver, Adelyn" userId="de4deace-e7eb-4662-9c1a-11696a47ec21" providerId="ADAL" clId="{616E5511-1F00-47E2-A54C-37001AEADF98}" dt="2025-10-01T19:01:13.421" v="14" actId="47"/>
        <pc:sldMkLst>
          <pc:docMk/>
          <pc:sldMk cId="2145405844" sldId="282"/>
        </pc:sldMkLst>
      </pc:sldChg>
      <pc:sldChg chg="del">
        <pc:chgData name="Weaver, Adelyn" userId="de4deace-e7eb-4662-9c1a-11696a47ec21" providerId="ADAL" clId="{616E5511-1F00-47E2-A54C-37001AEADF98}" dt="2025-10-01T19:01:34.903" v="39" actId="47"/>
        <pc:sldMkLst>
          <pc:docMk/>
          <pc:sldMk cId="655475748" sldId="283"/>
        </pc:sldMkLst>
      </pc:sldChg>
      <pc:sldChg chg="del">
        <pc:chgData name="Weaver, Adelyn" userId="de4deace-e7eb-4662-9c1a-11696a47ec21" providerId="ADAL" clId="{616E5511-1F00-47E2-A54C-37001AEADF98}" dt="2025-10-01T19:01:34.409" v="38" actId="47"/>
        <pc:sldMkLst>
          <pc:docMk/>
          <pc:sldMk cId="1572686250" sldId="284"/>
        </pc:sldMkLst>
      </pc:sldChg>
      <pc:sldChg chg="del">
        <pc:chgData name="Weaver, Adelyn" userId="de4deace-e7eb-4662-9c1a-11696a47ec21" providerId="ADAL" clId="{616E5511-1F00-47E2-A54C-37001AEADF98}" dt="2025-10-01T19:01:34.005" v="37" actId="47"/>
        <pc:sldMkLst>
          <pc:docMk/>
          <pc:sldMk cId="1256635646" sldId="285"/>
        </pc:sldMkLst>
      </pc:sldChg>
      <pc:sldChg chg="del">
        <pc:chgData name="Weaver, Adelyn" userId="de4deace-e7eb-4662-9c1a-11696a47ec21" providerId="ADAL" clId="{616E5511-1F00-47E2-A54C-37001AEADF98}" dt="2025-10-01T19:01:33.627" v="36" actId="47"/>
        <pc:sldMkLst>
          <pc:docMk/>
          <pc:sldMk cId="4209312788" sldId="286"/>
        </pc:sldMkLst>
      </pc:sldChg>
      <pc:sldChg chg="del">
        <pc:chgData name="Weaver, Adelyn" userId="de4deace-e7eb-4662-9c1a-11696a47ec21" providerId="ADAL" clId="{616E5511-1F00-47E2-A54C-37001AEADF98}" dt="2025-10-01T19:01:25.971" v="35" actId="47"/>
        <pc:sldMkLst>
          <pc:docMk/>
          <pc:sldMk cId="3771602458" sldId="287"/>
        </pc:sldMkLst>
      </pc:sldChg>
      <pc:sldChg chg="del">
        <pc:chgData name="Weaver, Adelyn" userId="de4deace-e7eb-4662-9c1a-11696a47ec21" providerId="ADAL" clId="{616E5511-1F00-47E2-A54C-37001AEADF98}" dt="2025-10-01T19:01:24.703" v="32" actId="47"/>
        <pc:sldMkLst>
          <pc:docMk/>
          <pc:sldMk cId="3385905745" sldId="288"/>
        </pc:sldMkLst>
      </pc:sldChg>
      <pc:sldChg chg="del">
        <pc:chgData name="Weaver, Adelyn" userId="de4deace-e7eb-4662-9c1a-11696a47ec21" providerId="ADAL" clId="{616E5511-1F00-47E2-A54C-37001AEADF98}" dt="2025-10-01T19:01:24.422" v="31" actId="47"/>
        <pc:sldMkLst>
          <pc:docMk/>
          <pc:sldMk cId="4284986582" sldId="289"/>
        </pc:sldMkLst>
      </pc:sldChg>
      <pc:sldChg chg="del">
        <pc:chgData name="Weaver, Adelyn" userId="de4deace-e7eb-4662-9c1a-11696a47ec21" providerId="ADAL" clId="{616E5511-1F00-47E2-A54C-37001AEADF98}" dt="2025-10-01T19:01:23.997" v="30" actId="47"/>
        <pc:sldMkLst>
          <pc:docMk/>
          <pc:sldMk cId="3255940368" sldId="290"/>
        </pc:sldMkLst>
      </pc:sldChg>
      <pc:sldChg chg="del">
        <pc:chgData name="Weaver, Adelyn" userId="de4deace-e7eb-4662-9c1a-11696a47ec21" providerId="ADAL" clId="{616E5511-1F00-47E2-A54C-37001AEADF98}" dt="2025-10-01T19:01:23.580" v="29" actId="47"/>
        <pc:sldMkLst>
          <pc:docMk/>
          <pc:sldMk cId="1121102382" sldId="291"/>
        </pc:sldMkLst>
      </pc:sldChg>
      <pc:sldChg chg="del">
        <pc:chgData name="Weaver, Adelyn" userId="de4deace-e7eb-4662-9c1a-11696a47ec21" providerId="ADAL" clId="{616E5511-1F00-47E2-A54C-37001AEADF98}" dt="2025-10-01T19:01:23.341" v="28" actId="47"/>
        <pc:sldMkLst>
          <pc:docMk/>
          <pc:sldMk cId="3846136102" sldId="292"/>
        </pc:sldMkLst>
      </pc:sldChg>
      <pc:sldChg chg="del">
        <pc:chgData name="Weaver, Adelyn" userId="de4deace-e7eb-4662-9c1a-11696a47ec21" providerId="ADAL" clId="{616E5511-1F00-47E2-A54C-37001AEADF98}" dt="2025-10-01T19:01:23.133" v="27" actId="47"/>
        <pc:sldMkLst>
          <pc:docMk/>
          <pc:sldMk cId="1609987653" sldId="293"/>
        </pc:sldMkLst>
      </pc:sldChg>
      <pc:sldChg chg="del">
        <pc:chgData name="Weaver, Adelyn" userId="de4deace-e7eb-4662-9c1a-11696a47ec21" providerId="ADAL" clId="{616E5511-1F00-47E2-A54C-37001AEADF98}" dt="2025-10-01T19:01:22.911" v="26" actId="47"/>
        <pc:sldMkLst>
          <pc:docMk/>
          <pc:sldMk cId="3094785946" sldId="294"/>
        </pc:sldMkLst>
      </pc:sldChg>
      <pc:sldChg chg="del">
        <pc:chgData name="Weaver, Adelyn" userId="de4deace-e7eb-4662-9c1a-11696a47ec21" providerId="ADAL" clId="{616E5511-1F00-47E2-A54C-37001AEADF98}" dt="2025-10-01T19:01:22.574" v="25" actId="47"/>
        <pc:sldMkLst>
          <pc:docMk/>
          <pc:sldMk cId="3187237416" sldId="295"/>
        </pc:sldMkLst>
      </pc:sldChg>
      <pc:sldChg chg="del">
        <pc:chgData name="Weaver, Adelyn" userId="de4deace-e7eb-4662-9c1a-11696a47ec21" providerId="ADAL" clId="{616E5511-1F00-47E2-A54C-37001AEADF98}" dt="2025-10-01T19:01:22.319" v="24" actId="47"/>
        <pc:sldMkLst>
          <pc:docMk/>
          <pc:sldMk cId="768763366" sldId="296"/>
        </pc:sldMkLst>
      </pc:sldChg>
      <pc:sldChg chg="del">
        <pc:chgData name="Weaver, Adelyn" userId="de4deace-e7eb-4662-9c1a-11696a47ec21" providerId="ADAL" clId="{616E5511-1F00-47E2-A54C-37001AEADF98}" dt="2025-10-01T19:01:36.125" v="43" actId="47"/>
        <pc:sldMkLst>
          <pc:docMk/>
          <pc:sldMk cId="1051862882" sldId="297"/>
        </pc:sldMkLst>
      </pc:sldChg>
      <pc:sldChg chg="del">
        <pc:chgData name="Weaver, Adelyn" userId="de4deace-e7eb-4662-9c1a-11696a47ec21" providerId="ADAL" clId="{616E5511-1F00-47E2-A54C-37001AEADF98}" dt="2025-10-01T19:01:36.495" v="44" actId="47"/>
        <pc:sldMkLst>
          <pc:docMk/>
          <pc:sldMk cId="3267095568" sldId="298"/>
        </pc:sldMkLst>
      </pc:sldChg>
      <pc:sldChg chg="del">
        <pc:chgData name="Weaver, Adelyn" userId="de4deace-e7eb-4662-9c1a-11696a47ec21" providerId="ADAL" clId="{616E5511-1F00-47E2-A54C-37001AEADF98}" dt="2025-10-01T19:01:25.038" v="33" actId="47"/>
        <pc:sldMkLst>
          <pc:docMk/>
          <pc:sldMk cId="2096317341" sldId="300"/>
        </pc:sldMkLst>
      </pc:sldChg>
      <pc:sldChg chg="del">
        <pc:chgData name="Weaver, Adelyn" userId="de4deace-e7eb-4662-9c1a-11696a47ec21" providerId="ADAL" clId="{616E5511-1F00-47E2-A54C-37001AEADF98}" dt="2025-10-01T19:01:25.504" v="34" actId="47"/>
        <pc:sldMkLst>
          <pc:docMk/>
          <pc:sldMk cId="523044257" sldId="301"/>
        </pc:sldMkLst>
      </pc:sldChg>
      <pc:sldChg chg="del">
        <pc:chgData name="Weaver, Adelyn" userId="de4deace-e7eb-4662-9c1a-11696a47ec21" providerId="ADAL" clId="{616E5511-1F00-47E2-A54C-37001AEADF98}" dt="2025-10-01T19:01:22.175" v="23" actId="47"/>
        <pc:sldMkLst>
          <pc:docMk/>
          <pc:sldMk cId="1647992109" sldId="302"/>
        </pc:sldMkLst>
      </pc:sldChg>
      <pc:sldChg chg="del">
        <pc:chgData name="Weaver, Adelyn" userId="de4deace-e7eb-4662-9c1a-11696a47ec21" providerId="ADAL" clId="{616E5511-1F00-47E2-A54C-37001AEADF98}" dt="2025-10-01T19:01:21.968" v="22" actId="47"/>
        <pc:sldMkLst>
          <pc:docMk/>
          <pc:sldMk cId="21055891" sldId="30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839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241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514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490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>
                    <a:tint val="82000"/>
                  </a:schemeClr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82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82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789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850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486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710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592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594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642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254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7956F2-42B0-F1CB-D02B-58539FB1C9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351FEEE-332C-E191-4002-78C45A4639CE}"/>
              </a:ext>
            </a:extLst>
          </p:cNvPr>
          <p:cNvSpPr/>
          <p:nvPr/>
        </p:nvSpPr>
        <p:spPr>
          <a:xfrm>
            <a:off x="0" y="0"/>
            <a:ext cx="7772400" cy="1338470"/>
          </a:xfrm>
          <a:prstGeom prst="rect">
            <a:avLst/>
          </a:prstGeom>
          <a:solidFill>
            <a:srgbClr val="00402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A black and white logo&#10;&#10;AI-generated content may be incorrect.">
            <a:extLst>
              <a:ext uri="{FF2B5EF4-FFF2-40B4-BE49-F238E27FC236}">
                <a16:creationId xmlns:a16="http://schemas.microsoft.com/office/drawing/2014/main" id="{812F94BD-9CFA-371F-3012-17F1756752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0475" y="87929"/>
            <a:ext cx="3231449" cy="1162611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3EA83D0D-2EC1-A8EF-9125-E5D6BFA3E2BB}"/>
              </a:ext>
            </a:extLst>
          </p:cNvPr>
          <p:cNvSpPr txBox="1"/>
          <p:nvPr/>
        </p:nvSpPr>
        <p:spPr>
          <a:xfrm>
            <a:off x="829311" y="1338469"/>
            <a:ext cx="61137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latin typeface="Orgon Slab" panose="02000503000000020004" pitchFamily="50" charset="0"/>
              </a:rPr>
              <a:t>Backward Goal Setting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4CC3938-B135-E050-D2DB-6C19219660B1}"/>
              </a:ext>
            </a:extLst>
          </p:cNvPr>
          <p:cNvSpPr txBox="1"/>
          <p:nvPr/>
        </p:nvSpPr>
        <p:spPr>
          <a:xfrm>
            <a:off x="1120636" y="9601139"/>
            <a:ext cx="55311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Innovation Lab 117   </a:t>
            </a:r>
            <a:r>
              <a:rPr lang="en-US" dirty="0">
                <a:latin typeface="Orgon Slab" panose="02000503000000020004" pitchFamily="50" charset="0"/>
              </a:rPr>
              <a:t>|   </a:t>
            </a:r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ssc.mst.edu   </a:t>
            </a:r>
            <a:r>
              <a:rPr lang="en-US" dirty="0">
                <a:latin typeface="Orgon Slab" panose="02000503000000020004" pitchFamily="50" charset="0"/>
              </a:rPr>
              <a:t>|   </a:t>
            </a:r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ssc@mst.edu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5D1540A-FA77-9201-005D-C717196C1BE1}"/>
              </a:ext>
            </a:extLst>
          </p:cNvPr>
          <p:cNvSpPr/>
          <p:nvPr/>
        </p:nvSpPr>
        <p:spPr>
          <a:xfrm>
            <a:off x="330871" y="7293291"/>
            <a:ext cx="7110663" cy="161223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B09A0A5D-9E5B-4A85-9E87-570C5A67D71B}"/>
              </a:ext>
            </a:extLst>
          </p:cNvPr>
          <p:cNvSpPr/>
          <p:nvPr/>
        </p:nvSpPr>
        <p:spPr>
          <a:xfrm>
            <a:off x="330868" y="6592604"/>
            <a:ext cx="7110663" cy="700688"/>
          </a:xfrm>
          <a:prstGeom prst="rect">
            <a:avLst/>
          </a:prstGeom>
          <a:solidFill>
            <a:srgbClr val="004022"/>
          </a:solidFill>
          <a:ln>
            <a:solidFill>
              <a:srgbClr val="00402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2E3497AC-FA04-D4AD-8633-073D34865A1B}"/>
              </a:ext>
            </a:extLst>
          </p:cNvPr>
          <p:cNvCxnSpPr>
            <a:cxnSpLocks/>
          </p:cNvCxnSpPr>
          <p:nvPr/>
        </p:nvCxnSpPr>
        <p:spPr>
          <a:xfrm>
            <a:off x="853377" y="6592603"/>
            <a:ext cx="0" cy="231292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356784F9-2666-05BB-F4D9-4380D34FED52}"/>
              </a:ext>
            </a:extLst>
          </p:cNvPr>
          <p:cNvCxnSpPr>
            <a:cxnSpLocks/>
          </p:cNvCxnSpPr>
          <p:nvPr/>
        </p:nvCxnSpPr>
        <p:spPr>
          <a:xfrm>
            <a:off x="2911644" y="6592603"/>
            <a:ext cx="0" cy="231292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CB14693B-7BB4-B3B5-5B14-CBB19475F3B3}"/>
              </a:ext>
            </a:extLst>
          </p:cNvPr>
          <p:cNvCxnSpPr>
            <a:cxnSpLocks/>
          </p:cNvCxnSpPr>
          <p:nvPr/>
        </p:nvCxnSpPr>
        <p:spPr>
          <a:xfrm>
            <a:off x="5381611" y="6592603"/>
            <a:ext cx="26264" cy="231292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91131249-BB6D-EA14-0DD4-946511A37739}"/>
              </a:ext>
            </a:extLst>
          </p:cNvPr>
          <p:cNvCxnSpPr>
            <a:cxnSpLocks/>
            <a:endCxn id="19" idx="3"/>
          </p:cNvCxnSpPr>
          <p:nvPr/>
        </p:nvCxnSpPr>
        <p:spPr>
          <a:xfrm>
            <a:off x="853377" y="8099407"/>
            <a:ext cx="6588157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0" name="TextBox 49">
            <a:extLst>
              <a:ext uri="{FF2B5EF4-FFF2-40B4-BE49-F238E27FC236}">
                <a16:creationId xmlns:a16="http://schemas.microsoft.com/office/drawing/2014/main" id="{82A5ACDE-B8DD-0A80-AC12-9F437103A92C}"/>
              </a:ext>
            </a:extLst>
          </p:cNvPr>
          <p:cNvSpPr txBox="1"/>
          <p:nvPr/>
        </p:nvSpPr>
        <p:spPr>
          <a:xfrm>
            <a:off x="1347106" y="6761647"/>
            <a:ext cx="10708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Orgon Slab" panose="02000503000000020004" pitchFamily="50" charset="0"/>
              </a:rPr>
              <a:t>GOAL(S)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4AB86EDC-4E5D-5C2B-3618-8564CDA27F7B}"/>
              </a:ext>
            </a:extLst>
          </p:cNvPr>
          <p:cNvSpPr txBox="1"/>
          <p:nvPr/>
        </p:nvSpPr>
        <p:spPr>
          <a:xfrm>
            <a:off x="3261852" y="6761647"/>
            <a:ext cx="17695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Orgon Slab" panose="02000503000000020004" pitchFamily="50" charset="0"/>
              </a:rPr>
              <a:t>ACTION ITEMS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E458F412-FA09-D6F3-39A4-179630EDB30E}"/>
              </a:ext>
            </a:extLst>
          </p:cNvPr>
          <p:cNvSpPr txBox="1"/>
          <p:nvPr/>
        </p:nvSpPr>
        <p:spPr>
          <a:xfrm>
            <a:off x="5407875" y="6613236"/>
            <a:ext cx="20336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Orgon Slab" panose="02000503000000020004" pitchFamily="50" charset="0"/>
              </a:rPr>
              <a:t>SUPPORTING RESOURCES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6C0450D5-BE84-DB02-5C1C-7E4195DDEBF5}"/>
              </a:ext>
            </a:extLst>
          </p:cNvPr>
          <p:cNvSpPr txBox="1"/>
          <p:nvPr/>
        </p:nvSpPr>
        <p:spPr>
          <a:xfrm rot="16200000">
            <a:off x="-235425" y="7946455"/>
            <a:ext cx="16141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004022"/>
                </a:solidFill>
                <a:latin typeface="Orgon Slab" panose="02000503000000020004" pitchFamily="50" charset="0"/>
              </a:rPr>
              <a:t>ACADEMICS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80A39F3C-1479-82E9-CBA1-176FF39AE4CC}"/>
              </a:ext>
            </a:extLst>
          </p:cNvPr>
          <p:cNvSpPr txBox="1"/>
          <p:nvPr/>
        </p:nvSpPr>
        <p:spPr>
          <a:xfrm>
            <a:off x="853378" y="7302441"/>
            <a:ext cx="370783" cy="369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Orgon Slab" panose="02000503000000020004" pitchFamily="50" charset="0"/>
              </a:rPr>
              <a:t>1.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7D85C97F-D66A-71D4-95DA-9A2EEB0909BE}"/>
              </a:ext>
            </a:extLst>
          </p:cNvPr>
          <p:cNvSpPr txBox="1"/>
          <p:nvPr/>
        </p:nvSpPr>
        <p:spPr>
          <a:xfrm>
            <a:off x="848461" y="8104546"/>
            <a:ext cx="3707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Orgon Slab" panose="02000503000000020004" pitchFamily="50" charset="0"/>
              </a:rPr>
              <a:t>2.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74491290-4922-DA06-2A77-149AA4E7EE05}"/>
              </a:ext>
            </a:extLst>
          </p:cNvPr>
          <p:cNvSpPr txBox="1"/>
          <p:nvPr/>
        </p:nvSpPr>
        <p:spPr>
          <a:xfrm>
            <a:off x="2911644" y="7222653"/>
            <a:ext cx="4503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1. </a:t>
            </a:r>
          </a:p>
          <a:p>
            <a:r>
              <a:rPr lang="en-US" dirty="0"/>
              <a:t>2.</a:t>
            </a:r>
          </a:p>
          <a:p>
            <a:r>
              <a:rPr lang="en-US" dirty="0"/>
              <a:t>3.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BB97ACF9-CD8C-105A-DEE0-B0448B8488FC}"/>
              </a:ext>
            </a:extLst>
          </p:cNvPr>
          <p:cNvSpPr txBox="1"/>
          <p:nvPr/>
        </p:nvSpPr>
        <p:spPr>
          <a:xfrm>
            <a:off x="2911643" y="8062731"/>
            <a:ext cx="4503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1. </a:t>
            </a:r>
          </a:p>
          <a:p>
            <a:r>
              <a:rPr lang="en-US" dirty="0"/>
              <a:t>2.</a:t>
            </a:r>
          </a:p>
          <a:p>
            <a:r>
              <a:rPr lang="en-US" dirty="0"/>
              <a:t>3.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AD2293C-078F-CD18-9020-5933BA0E6D7D}"/>
              </a:ext>
            </a:extLst>
          </p:cNvPr>
          <p:cNvSpPr txBox="1"/>
          <p:nvPr/>
        </p:nvSpPr>
        <p:spPr>
          <a:xfrm>
            <a:off x="1120635" y="7387609"/>
            <a:ext cx="20694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Orgon Slab" panose="02000503000000020004" pitchFamily="50" charset="0"/>
              </a:rPr>
              <a:t>Achieve a B+ in Organic Chemistry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3372776-6253-A827-E877-CD878152FFFA}"/>
              </a:ext>
            </a:extLst>
          </p:cNvPr>
          <p:cNvSpPr txBox="1"/>
          <p:nvPr/>
        </p:nvSpPr>
        <p:spPr>
          <a:xfrm>
            <a:off x="1120636" y="8090985"/>
            <a:ext cx="206942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Orgon Slab" panose="02000503000000020004" pitchFamily="50" charset="0"/>
              </a:rPr>
              <a:t>Achieve a B+ in Underwater Basket Weaving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5E4ACCD-0C2B-6A94-1290-8E8F845D5C7A}"/>
              </a:ext>
            </a:extLst>
          </p:cNvPr>
          <p:cNvSpPr txBox="1"/>
          <p:nvPr/>
        </p:nvSpPr>
        <p:spPr>
          <a:xfrm>
            <a:off x="3137080" y="7310366"/>
            <a:ext cx="32998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Orgon Slab" panose="02000503000000020004" pitchFamily="50" charset="0"/>
              </a:rPr>
              <a:t>Create a Quizlet of compounds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A5D6E09-69C1-A724-8AC1-E234155787E1}"/>
              </a:ext>
            </a:extLst>
          </p:cNvPr>
          <p:cNvSpPr txBox="1"/>
          <p:nvPr/>
        </p:nvSpPr>
        <p:spPr>
          <a:xfrm>
            <a:off x="3137080" y="7570455"/>
            <a:ext cx="32998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Orgon Slab" panose="02000503000000020004" pitchFamily="50" charset="0"/>
              </a:rPr>
              <a:t>Attend all SI sessions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D536B3F-A50C-713B-5A5A-15BB331DF1F4}"/>
              </a:ext>
            </a:extLst>
          </p:cNvPr>
          <p:cNvSpPr txBox="1"/>
          <p:nvPr/>
        </p:nvSpPr>
        <p:spPr>
          <a:xfrm>
            <a:off x="3137080" y="7830544"/>
            <a:ext cx="32998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Orgon Slab" panose="02000503000000020004" pitchFamily="50" charset="0"/>
              </a:rPr>
              <a:t>Do chapter exercise each night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0BD2A4C-EE68-3C45-EB03-91299202A588}"/>
              </a:ext>
            </a:extLst>
          </p:cNvPr>
          <p:cNvSpPr txBox="1"/>
          <p:nvPr/>
        </p:nvSpPr>
        <p:spPr>
          <a:xfrm>
            <a:off x="3137080" y="8114078"/>
            <a:ext cx="32998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Orgon Slab" panose="02000503000000020004" pitchFamily="50" charset="0"/>
              </a:rPr>
              <a:t>Reserve time for practice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603E4DA-99A1-B7FD-A2E9-FD1FDDE84C20}"/>
              </a:ext>
            </a:extLst>
          </p:cNvPr>
          <p:cNvSpPr txBox="1"/>
          <p:nvPr/>
        </p:nvSpPr>
        <p:spPr>
          <a:xfrm>
            <a:off x="3137080" y="8374167"/>
            <a:ext cx="32998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Orgon Slab" panose="02000503000000020004" pitchFamily="50" charset="0"/>
              </a:rPr>
              <a:t>Practice weaving technique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32B04F3-C51E-476D-2044-ED4A87C93B20}"/>
              </a:ext>
            </a:extLst>
          </p:cNvPr>
          <p:cNvSpPr txBox="1"/>
          <p:nvPr/>
        </p:nvSpPr>
        <p:spPr>
          <a:xfrm>
            <a:off x="3137080" y="8634256"/>
            <a:ext cx="32998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Orgon Slab" panose="02000503000000020004" pitchFamily="50" charset="0"/>
              </a:rPr>
              <a:t>Practice holding breath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0825FEA-5481-213E-5A2E-80DF1B642FB6}"/>
              </a:ext>
            </a:extLst>
          </p:cNvPr>
          <p:cNvSpPr txBox="1"/>
          <p:nvPr/>
        </p:nvSpPr>
        <p:spPr>
          <a:xfrm>
            <a:off x="5407876" y="7309590"/>
            <a:ext cx="20336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Orgon Slab" panose="02000503000000020004" pitchFamily="50" charset="0"/>
              </a:rPr>
              <a:t>SI sessions, office hours,  tutoring, textbook, professor,  &amp; success coach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CE7E464-1C0C-39E9-D411-795C8B30D333}"/>
              </a:ext>
            </a:extLst>
          </p:cNvPr>
          <p:cNvSpPr txBox="1"/>
          <p:nvPr/>
        </p:nvSpPr>
        <p:spPr>
          <a:xfrm>
            <a:off x="5376189" y="8126648"/>
            <a:ext cx="20336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Orgon Slab" panose="02000503000000020004" pitchFamily="50" charset="0"/>
              </a:rPr>
              <a:t>Pool, coach, YouTube videos, &amp; other weavers 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76C5481-2F33-5BF8-303E-6FDE83044D2F}"/>
              </a:ext>
            </a:extLst>
          </p:cNvPr>
          <p:cNvSpPr txBox="1"/>
          <p:nvPr/>
        </p:nvSpPr>
        <p:spPr>
          <a:xfrm>
            <a:off x="7436609" y="9689071"/>
            <a:ext cx="335791" cy="369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Orgon Slab" panose="02000503000000020004" pitchFamily="50" charset="0"/>
              </a:rPr>
              <a:t>1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5C418F55-4A88-28CE-8340-0B7B934625DF}"/>
              </a:ext>
            </a:extLst>
          </p:cNvPr>
          <p:cNvSpPr txBox="1"/>
          <p:nvPr/>
        </p:nvSpPr>
        <p:spPr>
          <a:xfrm>
            <a:off x="330868" y="6259120"/>
            <a:ext cx="35553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4022"/>
                </a:solidFill>
                <a:latin typeface="Orgon Slab" panose="02000503000000020004" pitchFamily="50" charset="0"/>
              </a:rPr>
              <a:t>Backward Goal Setting Example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85B2267-5F08-1EC7-2032-0B2CF909A64B}"/>
              </a:ext>
            </a:extLst>
          </p:cNvPr>
          <p:cNvSpPr txBox="1"/>
          <p:nvPr/>
        </p:nvSpPr>
        <p:spPr>
          <a:xfrm>
            <a:off x="321023" y="2236343"/>
            <a:ext cx="35553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4022"/>
                </a:solidFill>
                <a:latin typeface="Orgon Slab" panose="02000503000000020004" pitchFamily="50" charset="0"/>
              </a:rPr>
              <a:t>What is Backward Goal Setting? 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A859008-53F9-C0F3-9EC3-B6E37BF60647}"/>
              </a:ext>
            </a:extLst>
          </p:cNvPr>
          <p:cNvSpPr txBox="1"/>
          <p:nvPr/>
        </p:nvSpPr>
        <p:spPr>
          <a:xfrm>
            <a:off x="321023" y="2539091"/>
            <a:ext cx="631893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Orgon Slab" panose="02000503000000020004" pitchFamily="50" charset="0"/>
              </a:rPr>
              <a:t>Backward Goal Setting, also known as Backward planning is a problem-solving strategy where you start with your goal and then work your way down to figure out the steps that you need to take to achieve it. 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BF3290E7-8A0B-19A9-3ADB-D8019EDBC27A}"/>
              </a:ext>
            </a:extLst>
          </p:cNvPr>
          <p:cNvSpPr/>
          <p:nvPr/>
        </p:nvSpPr>
        <p:spPr>
          <a:xfrm>
            <a:off x="321024" y="4113572"/>
            <a:ext cx="7110663" cy="161223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674FA655-5924-9EFC-2D80-C5B9BB0C0C92}"/>
              </a:ext>
            </a:extLst>
          </p:cNvPr>
          <p:cNvSpPr txBox="1"/>
          <p:nvPr/>
        </p:nvSpPr>
        <p:spPr>
          <a:xfrm>
            <a:off x="304097" y="4067893"/>
            <a:ext cx="7100821" cy="1678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sz="1400" dirty="0">
                <a:solidFill>
                  <a:srgbClr val="004022"/>
                </a:solidFill>
                <a:latin typeface="Orgon Slab" panose="02000503000000020004" pitchFamily="50" charset="0"/>
              </a:rPr>
              <a:t>Academics- How will you improve as a student this semester/school year?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sz="1400" dirty="0">
                <a:solidFill>
                  <a:srgbClr val="004022"/>
                </a:solidFill>
                <a:latin typeface="Orgon Slab" panose="02000503000000020004" pitchFamily="50" charset="0"/>
              </a:rPr>
              <a:t>Social- How will you create relationships with your peers on campus? 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sz="1400" dirty="0">
                <a:solidFill>
                  <a:srgbClr val="004022"/>
                </a:solidFill>
                <a:latin typeface="Orgon Slab" panose="02000503000000020004" pitchFamily="50" charset="0"/>
              </a:rPr>
              <a:t>Personal- How will you prioritize your well-being this semester/school year? 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sz="1400" dirty="0">
                <a:solidFill>
                  <a:srgbClr val="004022"/>
                </a:solidFill>
                <a:latin typeface="Orgon Slab" panose="02000503000000020004" pitchFamily="50" charset="0"/>
              </a:rPr>
              <a:t>Professional- How will you participate in your professional development this semester/school year?  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102F3470-9C97-2F59-6C02-3A3C6EDB909B}"/>
              </a:ext>
            </a:extLst>
          </p:cNvPr>
          <p:cNvSpPr txBox="1"/>
          <p:nvPr/>
        </p:nvSpPr>
        <p:spPr>
          <a:xfrm>
            <a:off x="258850" y="3780322"/>
            <a:ext cx="35553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4022"/>
                </a:solidFill>
                <a:latin typeface="Orgon Slab" panose="02000503000000020004" pitchFamily="50" charset="0"/>
              </a:rPr>
              <a:t>Areas of Improvement </a:t>
            </a:r>
          </a:p>
        </p:txBody>
      </p:sp>
    </p:spTree>
    <p:extLst>
      <p:ext uri="{BB962C8B-B14F-4D97-AF65-F5344CB8AC3E}">
        <p14:creationId xmlns:p14="http://schemas.microsoft.com/office/powerpoint/2010/main" val="38010807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9FA938-C187-CBE6-1F14-39F0CBF164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58580B1-909D-9EDB-8A1C-B39C1DBF7002}"/>
              </a:ext>
            </a:extLst>
          </p:cNvPr>
          <p:cNvSpPr/>
          <p:nvPr/>
        </p:nvSpPr>
        <p:spPr>
          <a:xfrm>
            <a:off x="0" y="0"/>
            <a:ext cx="7772400" cy="1338470"/>
          </a:xfrm>
          <a:prstGeom prst="rect">
            <a:avLst/>
          </a:prstGeom>
          <a:solidFill>
            <a:srgbClr val="00402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A black and white logo&#10;&#10;AI-generated content may be incorrect.">
            <a:extLst>
              <a:ext uri="{FF2B5EF4-FFF2-40B4-BE49-F238E27FC236}">
                <a16:creationId xmlns:a16="http://schemas.microsoft.com/office/drawing/2014/main" id="{ABA04834-EBF7-7952-812E-DF686A1915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0475" y="87929"/>
            <a:ext cx="3231449" cy="1162611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F7F6FC80-41E0-D054-28F6-58065B434CB7}"/>
              </a:ext>
            </a:extLst>
          </p:cNvPr>
          <p:cNvSpPr txBox="1"/>
          <p:nvPr/>
        </p:nvSpPr>
        <p:spPr>
          <a:xfrm>
            <a:off x="829311" y="1338469"/>
            <a:ext cx="61137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Orgon Slab" panose="02000503000000020004" pitchFamily="50" charset="0"/>
              </a:rPr>
              <a:t>Backward Goal Setting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815DD7A-7D50-F6D2-91BE-E4EF0E73F6DE}"/>
              </a:ext>
            </a:extLst>
          </p:cNvPr>
          <p:cNvSpPr txBox="1"/>
          <p:nvPr/>
        </p:nvSpPr>
        <p:spPr>
          <a:xfrm>
            <a:off x="1120636" y="9601139"/>
            <a:ext cx="55311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Innovation Lab 117   </a:t>
            </a:r>
            <a:r>
              <a:rPr lang="en-US" dirty="0">
                <a:latin typeface="Orgon Slab" panose="02000503000000020004" pitchFamily="50" charset="0"/>
              </a:rPr>
              <a:t>|   </a:t>
            </a:r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ssc.mst.edu   </a:t>
            </a:r>
            <a:r>
              <a:rPr lang="en-US" dirty="0">
                <a:latin typeface="Orgon Slab" panose="02000503000000020004" pitchFamily="50" charset="0"/>
              </a:rPr>
              <a:t>|   </a:t>
            </a:r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ssc@mst.edu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6825A2E-3E22-69EC-C25C-0596648E56D3}"/>
              </a:ext>
            </a:extLst>
          </p:cNvPr>
          <p:cNvSpPr/>
          <p:nvPr/>
        </p:nvSpPr>
        <p:spPr>
          <a:xfrm>
            <a:off x="330868" y="2808598"/>
            <a:ext cx="7110663" cy="161223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330798D-CC93-CE5B-DCD2-6E9E2AE7EDC2}"/>
              </a:ext>
            </a:extLst>
          </p:cNvPr>
          <p:cNvSpPr/>
          <p:nvPr/>
        </p:nvSpPr>
        <p:spPr>
          <a:xfrm>
            <a:off x="330868" y="4420830"/>
            <a:ext cx="7110663" cy="161223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A5B21F9-5821-341B-391C-E44BBCB3DAA8}"/>
              </a:ext>
            </a:extLst>
          </p:cNvPr>
          <p:cNvSpPr/>
          <p:nvPr/>
        </p:nvSpPr>
        <p:spPr>
          <a:xfrm>
            <a:off x="330867" y="6033062"/>
            <a:ext cx="7110663" cy="161223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4DD3945-8859-81D1-0AE9-021722E27A14}"/>
              </a:ext>
            </a:extLst>
          </p:cNvPr>
          <p:cNvSpPr/>
          <p:nvPr/>
        </p:nvSpPr>
        <p:spPr>
          <a:xfrm>
            <a:off x="330866" y="7645294"/>
            <a:ext cx="7110663" cy="161223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61AE79F9-7679-E310-6334-D2A49120058A}"/>
              </a:ext>
            </a:extLst>
          </p:cNvPr>
          <p:cNvSpPr/>
          <p:nvPr/>
        </p:nvSpPr>
        <p:spPr>
          <a:xfrm>
            <a:off x="330865" y="2107911"/>
            <a:ext cx="7110663" cy="700688"/>
          </a:xfrm>
          <a:prstGeom prst="rect">
            <a:avLst/>
          </a:prstGeom>
          <a:solidFill>
            <a:srgbClr val="004022"/>
          </a:solidFill>
          <a:ln>
            <a:solidFill>
              <a:srgbClr val="00402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04ED0E11-05F4-308A-37C3-9E3DB3927F9B}"/>
              </a:ext>
            </a:extLst>
          </p:cNvPr>
          <p:cNvCxnSpPr/>
          <p:nvPr/>
        </p:nvCxnSpPr>
        <p:spPr>
          <a:xfrm>
            <a:off x="853374" y="2107910"/>
            <a:ext cx="0" cy="714961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FA39CB7A-3976-1AC0-B739-5EE5AB458F05}"/>
              </a:ext>
            </a:extLst>
          </p:cNvPr>
          <p:cNvCxnSpPr/>
          <p:nvPr/>
        </p:nvCxnSpPr>
        <p:spPr>
          <a:xfrm>
            <a:off x="2911641" y="2107910"/>
            <a:ext cx="0" cy="714961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8EC1D42D-45FF-481A-AF80-8301C6935311}"/>
              </a:ext>
            </a:extLst>
          </p:cNvPr>
          <p:cNvCxnSpPr/>
          <p:nvPr/>
        </p:nvCxnSpPr>
        <p:spPr>
          <a:xfrm>
            <a:off x="5381608" y="2107910"/>
            <a:ext cx="0" cy="714961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C05CE90C-6747-1148-94E9-E1549B3892F9}"/>
              </a:ext>
            </a:extLst>
          </p:cNvPr>
          <p:cNvCxnSpPr>
            <a:cxnSpLocks/>
            <a:endCxn id="19" idx="3"/>
          </p:cNvCxnSpPr>
          <p:nvPr/>
        </p:nvCxnSpPr>
        <p:spPr>
          <a:xfrm>
            <a:off x="853374" y="3614714"/>
            <a:ext cx="6588157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FD52A9A0-BCB1-6C54-4829-875003195E43}"/>
              </a:ext>
            </a:extLst>
          </p:cNvPr>
          <p:cNvCxnSpPr>
            <a:cxnSpLocks/>
          </p:cNvCxnSpPr>
          <p:nvPr/>
        </p:nvCxnSpPr>
        <p:spPr>
          <a:xfrm>
            <a:off x="853374" y="5234967"/>
            <a:ext cx="6588157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736CE35C-C1F4-DD9B-41A4-7456B563FC8D}"/>
              </a:ext>
            </a:extLst>
          </p:cNvPr>
          <p:cNvCxnSpPr>
            <a:cxnSpLocks/>
          </p:cNvCxnSpPr>
          <p:nvPr/>
        </p:nvCxnSpPr>
        <p:spPr>
          <a:xfrm>
            <a:off x="853374" y="6855220"/>
            <a:ext cx="6588157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E67FD09D-3F72-98BC-4C82-30644BBF17A6}"/>
              </a:ext>
            </a:extLst>
          </p:cNvPr>
          <p:cNvCxnSpPr>
            <a:cxnSpLocks/>
          </p:cNvCxnSpPr>
          <p:nvPr/>
        </p:nvCxnSpPr>
        <p:spPr>
          <a:xfrm>
            <a:off x="853374" y="8475473"/>
            <a:ext cx="6588157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0" name="TextBox 49">
            <a:extLst>
              <a:ext uri="{FF2B5EF4-FFF2-40B4-BE49-F238E27FC236}">
                <a16:creationId xmlns:a16="http://schemas.microsoft.com/office/drawing/2014/main" id="{DD75AD1D-9C96-CA35-39C4-E18CC9D84BCF}"/>
              </a:ext>
            </a:extLst>
          </p:cNvPr>
          <p:cNvSpPr txBox="1"/>
          <p:nvPr/>
        </p:nvSpPr>
        <p:spPr>
          <a:xfrm>
            <a:off x="1347103" y="2276954"/>
            <a:ext cx="10708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Orgon Slab" panose="02000503000000020004" pitchFamily="50" charset="0"/>
              </a:rPr>
              <a:t>GOAL(S)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2930062F-EB49-B1DE-C6C9-20074DB7003F}"/>
              </a:ext>
            </a:extLst>
          </p:cNvPr>
          <p:cNvSpPr txBox="1"/>
          <p:nvPr/>
        </p:nvSpPr>
        <p:spPr>
          <a:xfrm>
            <a:off x="3261849" y="2276954"/>
            <a:ext cx="17695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Orgon Slab" panose="02000503000000020004" pitchFamily="50" charset="0"/>
              </a:rPr>
              <a:t>ACTION ITEMS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A4475A1E-7D9F-3593-40EB-BB270D01F01C}"/>
              </a:ext>
            </a:extLst>
          </p:cNvPr>
          <p:cNvSpPr txBox="1"/>
          <p:nvPr/>
        </p:nvSpPr>
        <p:spPr>
          <a:xfrm>
            <a:off x="5407872" y="2128543"/>
            <a:ext cx="20336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Orgon Slab" panose="02000503000000020004" pitchFamily="50" charset="0"/>
              </a:rPr>
              <a:t>SUPPORTING RESOURCES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93F15C2D-A8E9-0527-BAAD-156939B553BD}"/>
              </a:ext>
            </a:extLst>
          </p:cNvPr>
          <p:cNvSpPr txBox="1"/>
          <p:nvPr/>
        </p:nvSpPr>
        <p:spPr>
          <a:xfrm rot="16200000">
            <a:off x="-235428" y="3461762"/>
            <a:ext cx="16141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004022"/>
                </a:solidFill>
                <a:latin typeface="Orgon Slab" panose="02000503000000020004" pitchFamily="50" charset="0"/>
              </a:rPr>
              <a:t>ACADEMICS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64E9C693-A2D0-BEC9-7C42-30DAD015A6EC}"/>
              </a:ext>
            </a:extLst>
          </p:cNvPr>
          <p:cNvSpPr txBox="1"/>
          <p:nvPr/>
        </p:nvSpPr>
        <p:spPr>
          <a:xfrm rot="16200000">
            <a:off x="-229106" y="5073058"/>
            <a:ext cx="16141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004022"/>
                </a:solidFill>
                <a:latin typeface="Orgon Slab" panose="02000503000000020004" pitchFamily="50" charset="0"/>
              </a:rPr>
              <a:t>SOCIAL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6C670C9C-9479-149A-223B-5BD94E461029}"/>
              </a:ext>
            </a:extLst>
          </p:cNvPr>
          <p:cNvSpPr txBox="1"/>
          <p:nvPr/>
        </p:nvSpPr>
        <p:spPr>
          <a:xfrm rot="16200000">
            <a:off x="-222784" y="6684354"/>
            <a:ext cx="16141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004022"/>
                </a:solidFill>
                <a:latin typeface="Orgon Slab" panose="02000503000000020004" pitchFamily="50" charset="0"/>
              </a:rPr>
              <a:t>PERSONAL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426A1837-5168-1BFE-3BFC-46FB5B6AA350}"/>
              </a:ext>
            </a:extLst>
          </p:cNvPr>
          <p:cNvSpPr txBox="1"/>
          <p:nvPr/>
        </p:nvSpPr>
        <p:spPr>
          <a:xfrm rot="16200000">
            <a:off x="-239321" y="8281479"/>
            <a:ext cx="16141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004022"/>
                </a:solidFill>
                <a:latin typeface="Orgon Slab" panose="02000503000000020004" pitchFamily="50" charset="0"/>
              </a:rPr>
              <a:t>PROFESSIONAL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C79CF510-D313-D497-A171-C894752E6915}"/>
              </a:ext>
            </a:extLst>
          </p:cNvPr>
          <p:cNvSpPr txBox="1"/>
          <p:nvPr/>
        </p:nvSpPr>
        <p:spPr>
          <a:xfrm>
            <a:off x="853375" y="2817748"/>
            <a:ext cx="370783" cy="369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Orgon Slab" panose="02000503000000020004" pitchFamily="50" charset="0"/>
              </a:rPr>
              <a:t>1.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96025899-870F-210F-F1F3-8754FB9DF807}"/>
              </a:ext>
            </a:extLst>
          </p:cNvPr>
          <p:cNvSpPr txBox="1"/>
          <p:nvPr/>
        </p:nvSpPr>
        <p:spPr>
          <a:xfrm>
            <a:off x="848458" y="3619853"/>
            <a:ext cx="3707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Orgon Slab" panose="02000503000000020004" pitchFamily="50" charset="0"/>
              </a:rPr>
              <a:t>2.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DBB5FBC7-7AB6-79B2-F397-5FC710F5E250}"/>
              </a:ext>
            </a:extLst>
          </p:cNvPr>
          <p:cNvSpPr txBox="1"/>
          <p:nvPr/>
        </p:nvSpPr>
        <p:spPr>
          <a:xfrm>
            <a:off x="858292" y="4442017"/>
            <a:ext cx="370783" cy="369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Orgon Slab" panose="02000503000000020004" pitchFamily="50" charset="0"/>
              </a:rPr>
              <a:t>1.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87A323FF-6C71-10E2-5710-B44E0562ECEA}"/>
              </a:ext>
            </a:extLst>
          </p:cNvPr>
          <p:cNvSpPr txBox="1"/>
          <p:nvPr/>
        </p:nvSpPr>
        <p:spPr>
          <a:xfrm>
            <a:off x="858291" y="5228974"/>
            <a:ext cx="3707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Orgon Slab" panose="02000503000000020004" pitchFamily="50" charset="0"/>
              </a:rPr>
              <a:t>2.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9F46C4FD-35AD-AF2E-1B4F-031BE225F5EF}"/>
              </a:ext>
            </a:extLst>
          </p:cNvPr>
          <p:cNvSpPr txBox="1"/>
          <p:nvPr/>
        </p:nvSpPr>
        <p:spPr>
          <a:xfrm>
            <a:off x="857044" y="6051138"/>
            <a:ext cx="370783" cy="369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Orgon Slab" panose="02000503000000020004" pitchFamily="50" charset="0"/>
              </a:rPr>
              <a:t>1.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BE8A6CFC-4A2B-BD3A-802A-64E6C1C4A694}"/>
              </a:ext>
            </a:extLst>
          </p:cNvPr>
          <p:cNvSpPr txBox="1"/>
          <p:nvPr/>
        </p:nvSpPr>
        <p:spPr>
          <a:xfrm>
            <a:off x="855796" y="7660259"/>
            <a:ext cx="370783" cy="369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Orgon Slab" panose="02000503000000020004" pitchFamily="50" charset="0"/>
              </a:rPr>
              <a:t>1.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713EFFD2-5131-14A6-AB38-6F5A8F472B24}"/>
              </a:ext>
            </a:extLst>
          </p:cNvPr>
          <p:cNvSpPr txBox="1"/>
          <p:nvPr/>
        </p:nvSpPr>
        <p:spPr>
          <a:xfrm>
            <a:off x="855795" y="6863241"/>
            <a:ext cx="3707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Orgon Slab" panose="02000503000000020004" pitchFamily="50" charset="0"/>
              </a:rPr>
              <a:t>2.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86597C02-AB4C-33D8-B001-E31BB77CF464}"/>
              </a:ext>
            </a:extLst>
          </p:cNvPr>
          <p:cNvSpPr txBox="1"/>
          <p:nvPr/>
        </p:nvSpPr>
        <p:spPr>
          <a:xfrm>
            <a:off x="853299" y="8497508"/>
            <a:ext cx="3707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Orgon Slab" panose="02000503000000020004" pitchFamily="50" charset="0"/>
              </a:rPr>
              <a:t>2.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2F366FC9-2470-17CF-2464-FF5A7C8787FE}"/>
              </a:ext>
            </a:extLst>
          </p:cNvPr>
          <p:cNvSpPr txBox="1"/>
          <p:nvPr/>
        </p:nvSpPr>
        <p:spPr>
          <a:xfrm>
            <a:off x="2911641" y="2737960"/>
            <a:ext cx="4503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1. </a:t>
            </a:r>
          </a:p>
          <a:p>
            <a:r>
              <a:rPr lang="en-US" dirty="0"/>
              <a:t>2.</a:t>
            </a:r>
          </a:p>
          <a:p>
            <a:r>
              <a:rPr lang="en-US" dirty="0"/>
              <a:t>3.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E08F7858-2B02-C59D-530F-2F4419EE68BD}"/>
              </a:ext>
            </a:extLst>
          </p:cNvPr>
          <p:cNvSpPr txBox="1"/>
          <p:nvPr/>
        </p:nvSpPr>
        <p:spPr>
          <a:xfrm>
            <a:off x="2911640" y="3578038"/>
            <a:ext cx="4503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1. </a:t>
            </a:r>
          </a:p>
          <a:p>
            <a:r>
              <a:rPr lang="en-US" dirty="0"/>
              <a:t>2.</a:t>
            </a:r>
          </a:p>
          <a:p>
            <a:r>
              <a:rPr lang="en-US" dirty="0"/>
              <a:t>3.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B4F600C6-E8DA-CBD3-B139-75A07AF8720F}"/>
              </a:ext>
            </a:extLst>
          </p:cNvPr>
          <p:cNvSpPr txBox="1"/>
          <p:nvPr/>
        </p:nvSpPr>
        <p:spPr>
          <a:xfrm>
            <a:off x="2911639" y="4382020"/>
            <a:ext cx="4503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1. </a:t>
            </a:r>
          </a:p>
          <a:p>
            <a:r>
              <a:rPr lang="en-US" dirty="0"/>
              <a:t>2.</a:t>
            </a:r>
          </a:p>
          <a:p>
            <a:r>
              <a:rPr lang="en-US" dirty="0"/>
              <a:t>3.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9D2F70E3-BD5E-38B3-FC98-110E6C026487}"/>
              </a:ext>
            </a:extLst>
          </p:cNvPr>
          <p:cNvSpPr txBox="1"/>
          <p:nvPr/>
        </p:nvSpPr>
        <p:spPr>
          <a:xfrm>
            <a:off x="2911638" y="5173970"/>
            <a:ext cx="4503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1. </a:t>
            </a:r>
          </a:p>
          <a:p>
            <a:r>
              <a:rPr lang="en-US" dirty="0"/>
              <a:t>2.</a:t>
            </a:r>
          </a:p>
          <a:p>
            <a:r>
              <a:rPr lang="en-US" dirty="0"/>
              <a:t>3.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AEDDD7F1-6F08-9638-CA41-D237117030DD}"/>
              </a:ext>
            </a:extLst>
          </p:cNvPr>
          <p:cNvSpPr txBox="1"/>
          <p:nvPr/>
        </p:nvSpPr>
        <p:spPr>
          <a:xfrm>
            <a:off x="2911637" y="6002016"/>
            <a:ext cx="4503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1. </a:t>
            </a:r>
          </a:p>
          <a:p>
            <a:r>
              <a:rPr lang="en-US" dirty="0"/>
              <a:t>2.</a:t>
            </a:r>
          </a:p>
          <a:p>
            <a:r>
              <a:rPr lang="en-US" dirty="0"/>
              <a:t>3.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631458F2-66E5-0C44-F94A-964EA4CDDD29}"/>
              </a:ext>
            </a:extLst>
          </p:cNvPr>
          <p:cNvSpPr txBox="1"/>
          <p:nvPr/>
        </p:nvSpPr>
        <p:spPr>
          <a:xfrm>
            <a:off x="2911636" y="6793966"/>
            <a:ext cx="4503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1. </a:t>
            </a:r>
          </a:p>
          <a:p>
            <a:r>
              <a:rPr lang="en-US" dirty="0"/>
              <a:t>2.</a:t>
            </a:r>
          </a:p>
          <a:p>
            <a:r>
              <a:rPr lang="en-US" dirty="0"/>
              <a:t>3.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1C4EE3CB-FBAB-30E9-251D-69F966D138A2}"/>
              </a:ext>
            </a:extLst>
          </p:cNvPr>
          <p:cNvSpPr txBox="1"/>
          <p:nvPr/>
        </p:nvSpPr>
        <p:spPr>
          <a:xfrm>
            <a:off x="2911635" y="7622012"/>
            <a:ext cx="4503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1. </a:t>
            </a:r>
          </a:p>
          <a:p>
            <a:r>
              <a:rPr lang="en-US" dirty="0"/>
              <a:t>2.</a:t>
            </a:r>
          </a:p>
          <a:p>
            <a:r>
              <a:rPr lang="en-US" dirty="0"/>
              <a:t>3.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9311D516-7318-8988-1FBB-F7FD0FFD6C88}"/>
              </a:ext>
            </a:extLst>
          </p:cNvPr>
          <p:cNvSpPr txBox="1"/>
          <p:nvPr/>
        </p:nvSpPr>
        <p:spPr>
          <a:xfrm>
            <a:off x="2911634" y="8401930"/>
            <a:ext cx="4503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1. </a:t>
            </a:r>
          </a:p>
          <a:p>
            <a:r>
              <a:rPr lang="en-US" dirty="0"/>
              <a:t>2.</a:t>
            </a:r>
          </a:p>
          <a:p>
            <a:r>
              <a:rPr lang="en-US" dirty="0"/>
              <a:t>3.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EED11AE9-9E9F-C88B-37AC-E1CF5C85BF6B}"/>
              </a:ext>
            </a:extLst>
          </p:cNvPr>
          <p:cNvSpPr txBox="1"/>
          <p:nvPr/>
        </p:nvSpPr>
        <p:spPr>
          <a:xfrm>
            <a:off x="7436609" y="9689071"/>
            <a:ext cx="335791" cy="369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Orgon Slab" panose="02000503000000020004" pitchFamily="50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2181468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7415</TotalTime>
  <Words>309</Words>
  <Application>Microsoft Office PowerPoint</Application>
  <PresentationFormat>Custom</PresentationFormat>
  <Paragraphs>75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Orgon Slab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Weaver, Adelyn</dc:creator>
  <cp:lastModifiedBy>Weaver, Adelyn</cp:lastModifiedBy>
  <cp:revision>13</cp:revision>
  <cp:lastPrinted>2025-03-06T16:57:18Z</cp:lastPrinted>
  <dcterms:created xsi:type="dcterms:W3CDTF">2025-03-06T15:52:11Z</dcterms:created>
  <dcterms:modified xsi:type="dcterms:W3CDTF">2025-10-01T19:01:43Z</dcterms:modified>
</cp:coreProperties>
</file>